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7" r:id="rId3"/>
    <p:sldId id="283" r:id="rId4"/>
    <p:sldId id="284" r:id="rId5"/>
    <p:sldId id="278" r:id="rId6"/>
    <p:sldId id="263" r:id="rId7"/>
    <p:sldId id="264" r:id="rId8"/>
    <p:sldId id="262" r:id="rId9"/>
    <p:sldId id="275" r:id="rId10"/>
    <p:sldId id="266" r:id="rId11"/>
    <p:sldId id="268" r:id="rId12"/>
    <p:sldId id="270" r:id="rId13"/>
    <p:sldId id="265" r:id="rId14"/>
    <p:sldId id="271" r:id="rId15"/>
    <p:sldId id="274" r:id="rId16"/>
    <p:sldId id="273" r:id="rId17"/>
    <p:sldId id="272" r:id="rId18"/>
    <p:sldId id="261" r:id="rId19"/>
    <p:sldId id="259" r:id="rId20"/>
    <p:sldId id="260" r:id="rId21"/>
    <p:sldId id="257" r:id="rId22"/>
    <p:sldId id="279" r:id="rId23"/>
    <p:sldId id="285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19788-D943-4221-8A02-8A04F7ADC64D}" type="datetimeFigureOut">
              <a:rPr lang="pl-PL" smtClean="0"/>
              <a:pPr/>
              <a:t>2013-03-01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B86AB-10E2-4B39-B69D-39601BBA0F1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B86AB-10E2-4B39-B69D-39601BBA0F12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C957-5F08-4867-8A66-9F1740F1EED1}" type="datetimeFigureOut">
              <a:rPr lang="pl-PL" smtClean="0"/>
              <a:pPr/>
              <a:t>2013-03-01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ACA9-912D-47E1-97DF-20167DEBD6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C957-5F08-4867-8A66-9F1740F1EED1}" type="datetimeFigureOut">
              <a:rPr lang="pl-PL" smtClean="0"/>
              <a:pPr/>
              <a:t>2013-03-01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ACA9-912D-47E1-97DF-20167DEBD6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C957-5F08-4867-8A66-9F1740F1EED1}" type="datetimeFigureOut">
              <a:rPr lang="pl-PL" smtClean="0"/>
              <a:pPr/>
              <a:t>2013-03-01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ACA9-912D-47E1-97DF-20167DEBD6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C957-5F08-4867-8A66-9F1740F1EED1}" type="datetimeFigureOut">
              <a:rPr lang="pl-PL" smtClean="0"/>
              <a:pPr/>
              <a:t>2013-03-01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ACA9-912D-47E1-97DF-20167DEBD6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C957-5F08-4867-8A66-9F1740F1EED1}" type="datetimeFigureOut">
              <a:rPr lang="pl-PL" smtClean="0"/>
              <a:pPr/>
              <a:t>2013-03-01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ACA9-912D-47E1-97DF-20167DEBD6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C957-5F08-4867-8A66-9F1740F1EED1}" type="datetimeFigureOut">
              <a:rPr lang="pl-PL" smtClean="0"/>
              <a:pPr/>
              <a:t>2013-03-01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ACA9-912D-47E1-97DF-20167DEBD6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C957-5F08-4867-8A66-9F1740F1EED1}" type="datetimeFigureOut">
              <a:rPr lang="pl-PL" smtClean="0"/>
              <a:pPr/>
              <a:t>2013-03-01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ACA9-912D-47E1-97DF-20167DEBD6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C957-5F08-4867-8A66-9F1740F1EED1}" type="datetimeFigureOut">
              <a:rPr lang="pl-PL" smtClean="0"/>
              <a:pPr/>
              <a:t>2013-03-01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ACA9-912D-47E1-97DF-20167DEBD6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C957-5F08-4867-8A66-9F1740F1EED1}" type="datetimeFigureOut">
              <a:rPr lang="pl-PL" smtClean="0"/>
              <a:pPr/>
              <a:t>2013-03-01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ACA9-912D-47E1-97DF-20167DEBD6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C957-5F08-4867-8A66-9F1740F1EED1}" type="datetimeFigureOut">
              <a:rPr lang="pl-PL" smtClean="0"/>
              <a:pPr/>
              <a:t>2013-03-01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ACA9-912D-47E1-97DF-20167DEBD6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C957-5F08-4867-8A66-9F1740F1EED1}" type="datetimeFigureOut">
              <a:rPr lang="pl-PL" smtClean="0"/>
              <a:pPr/>
              <a:t>2013-03-01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ACA9-912D-47E1-97DF-20167DEBD6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AC957-5F08-4867-8A66-9F1740F1EED1}" type="datetimeFigureOut">
              <a:rPr lang="pl-PL" smtClean="0"/>
              <a:pPr/>
              <a:t>2013-03-01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1ACA9-912D-47E1-97DF-20167DEBD6B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ppieniezno.pl/galeria/zdjecia/269/lista/1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ppieniezno.pl/galeria/zdjecia/269/lista/1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ppieniezno.pl/galeria/zdjecia/269/lista/1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ppieniezno.pl/galeria/zdjecia/269/lista/1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ppieniezno.pl/galeria/zdjecia/269/lista/1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ppieniezno.pl/galeria/zdjecia/269/lista/1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ppieniezno.pl/galeria/zdjecia/269/lista/2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eniezno.pl/" TargetMode="External"/><Relationship Id="rId2" Type="http://schemas.openxmlformats.org/officeDocument/2006/relationships/hyperlink" Target="http://www.sppieniezno.pl/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ppieniezno.pl/galeria/zdjecia/269/lista/1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9632" y="908720"/>
            <a:ext cx="7196336" cy="1728192"/>
          </a:xfrm>
        </p:spPr>
        <p:txBody>
          <a:bodyPr>
            <a:noAutofit/>
          </a:bodyPr>
          <a:lstStyle/>
          <a:p>
            <a:r>
              <a:rPr lang="pl-PL" sz="6000" b="1" dirty="0">
                <a:latin typeface="Curlz MT" pitchFamily="82" charset="0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pl-PL" sz="6000" b="1" dirty="0" smtClean="0">
                <a:latin typeface="Curlz MT" pitchFamily="82" charset="0"/>
                <a:ea typeface="Arial Unicode MS" pitchFamily="34" charset="-128"/>
                <a:cs typeface="Arial Unicode MS" pitchFamily="34" charset="-128"/>
              </a:rPr>
              <a:t> przedszkola do szkoły                 z  uśmiechem</a:t>
            </a:r>
            <a:endParaRPr lang="pl-PL" sz="6000" b="1" dirty="0">
              <a:latin typeface="Curlz MT" pitchFamily="8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71800" y="2924944"/>
            <a:ext cx="5688632" cy="3361928"/>
          </a:xfrm>
        </p:spPr>
        <p:txBody>
          <a:bodyPr>
            <a:normAutofit/>
          </a:bodyPr>
          <a:lstStyle/>
          <a:p>
            <a:endParaRPr lang="pl-PL" sz="2800" b="1" dirty="0">
              <a:latin typeface="Arial Rounded MT Bold" pitchFamily="34" charset="0"/>
            </a:endParaRPr>
          </a:p>
          <a:p>
            <a:r>
              <a:rPr lang="pl-PL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Przyjazna adaptacja dzieci 6- i 7- letnich                        do edukacji szkolnej dzięki współpracy Przedszkola i Szkoły </a:t>
            </a:r>
            <a:r>
              <a:rPr lang="pl-PL" sz="24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pl-PL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odstawowej </a:t>
            </a:r>
          </a:p>
          <a:p>
            <a:r>
              <a:rPr lang="pl-PL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w Pieniężnie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2241588" cy="404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pPr algn="ctr"/>
            <a:r>
              <a:rPr lang="pl-PL" i="1" dirty="0" smtClean="0"/>
              <a:t>Szkolna biblioteka bardzo zaciekawiła przyszłych uczniów. </a:t>
            </a:r>
            <a:endParaRPr lang="pl-PL" i="1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3554" name="Picture 2" descr="http://sppieniezno.pl/zdjecia/6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</p:spPr>
      </p:pic>
      <p:sp>
        <p:nvSpPr>
          <p:cNvPr id="23555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0" y="6286500"/>
            <a:ext cx="4149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6453336"/>
            <a:ext cx="9144000" cy="404664"/>
          </a:xfrm>
        </p:spPr>
        <p:txBody>
          <a:bodyPr>
            <a:normAutofit/>
          </a:bodyPr>
          <a:lstStyle/>
          <a:p>
            <a:pPr algn="ctr"/>
            <a:r>
              <a:rPr lang="pl-PL" i="1" dirty="0" smtClean="0"/>
              <a:t>Szkolna sala komputerowa zrobiła nie mniejsze wrażenie…</a:t>
            </a:r>
            <a:endParaRPr lang="pl-PL" i="1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 flipV="1">
            <a:off x="0" y="5373216"/>
            <a:ext cx="9144000" cy="86409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5602" name="Picture 2" descr="http://sppieniezno.pl/zdjecia/6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</p:spPr>
      </p:pic>
      <p:sp>
        <p:nvSpPr>
          <p:cNvPr id="25603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0" y="6286500"/>
            <a:ext cx="4149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6381328"/>
            <a:ext cx="5486400" cy="476672"/>
          </a:xfrm>
        </p:spPr>
        <p:txBody>
          <a:bodyPr/>
          <a:lstStyle/>
          <a:p>
            <a:pPr algn="ctr"/>
            <a:r>
              <a:rPr lang="pl-PL" i="1" dirty="0" smtClean="0"/>
              <a:t>I pierwszy posiłek w szkolnej stołówce.</a:t>
            </a:r>
            <a:endParaRPr lang="pl-PL" i="1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7650" name="Picture 2" descr="http://sppieniezno.pl/zdjecia/6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</p:spPr>
      </p:pic>
      <p:sp>
        <p:nvSpPr>
          <p:cNvPr id="27651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0" y="6286500"/>
            <a:ext cx="4149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6453336"/>
            <a:ext cx="5486400" cy="404664"/>
          </a:xfrm>
        </p:spPr>
        <p:txBody>
          <a:bodyPr/>
          <a:lstStyle/>
          <a:p>
            <a:pPr algn="ctr"/>
            <a:r>
              <a:rPr lang="pl-PL" i="1" dirty="0" smtClean="0"/>
              <a:t>Zabawa Andrzejkowa – przedszkolaki w szkole.</a:t>
            </a:r>
            <a:endParaRPr lang="pl-PL" i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2529" name="Picture 1" descr="http://sppieniezno.pl/zdjecia/609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53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6381328"/>
            <a:ext cx="5486400" cy="476672"/>
          </a:xfrm>
        </p:spPr>
        <p:txBody>
          <a:bodyPr/>
          <a:lstStyle/>
          <a:p>
            <a:pPr algn="ctr"/>
            <a:r>
              <a:rPr lang="pl-PL" i="1" dirty="0" smtClean="0"/>
              <a:t>Starszy kolega zawsze chętnie pomoże.</a:t>
            </a:r>
            <a:endParaRPr lang="pl-PL" i="1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8674" name="Picture 2" descr="http://sppieniezno.pl/zdjecia/6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</p:spPr>
      </p:pic>
      <p:sp>
        <p:nvSpPr>
          <p:cNvPr id="28675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0" y="6286500"/>
            <a:ext cx="4149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6381328"/>
            <a:ext cx="5486400" cy="476672"/>
          </a:xfrm>
        </p:spPr>
        <p:txBody>
          <a:bodyPr/>
          <a:lstStyle/>
          <a:p>
            <a:pPr algn="ctr"/>
            <a:r>
              <a:rPr lang="pl-PL" i="1" dirty="0" smtClean="0"/>
              <a:t>I starsze koleżanki też…</a:t>
            </a:r>
            <a:endParaRPr lang="pl-PL" i="1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1746" name="Picture 2" descr="http://sppieniezno.pl/zdjecia/6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</p:spPr>
      </p:pic>
      <p:sp>
        <p:nvSpPr>
          <p:cNvPr id="31747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0" y="6286500"/>
            <a:ext cx="4149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6453336"/>
            <a:ext cx="9144000" cy="404664"/>
          </a:xfrm>
        </p:spPr>
        <p:txBody>
          <a:bodyPr>
            <a:normAutofit/>
          </a:bodyPr>
          <a:lstStyle/>
          <a:p>
            <a:pPr algn="ctr"/>
            <a:r>
              <a:rPr lang="pl-PL" i="1" dirty="0" smtClean="0"/>
              <a:t>Uczniowie przygotowali słodki poczęstunek dla młodszych kolegów z przedszkola.</a:t>
            </a:r>
            <a:endParaRPr lang="pl-PL" i="1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22" name="Picture 2" descr="http://sppieniezno.pl/zdjecia/6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</p:spPr>
      </p:pic>
      <p:sp>
        <p:nvSpPr>
          <p:cNvPr id="30723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0" y="6286500"/>
            <a:ext cx="4149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6381328"/>
            <a:ext cx="5486400" cy="476672"/>
          </a:xfrm>
        </p:spPr>
        <p:txBody>
          <a:bodyPr/>
          <a:lstStyle/>
          <a:p>
            <a:pPr algn="ctr"/>
            <a:r>
              <a:rPr lang="pl-PL" i="1" dirty="0" smtClean="0"/>
              <a:t>Pierwsze sukcesy przedszkolaka w szkole.</a:t>
            </a:r>
            <a:endParaRPr lang="pl-PL" i="1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9698" name="Picture 2" descr="http://sppieniezno.pl/zdjecia/6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</p:spPr>
      </p:pic>
      <p:sp>
        <p:nvSpPr>
          <p:cNvPr id="29699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0" y="6286500"/>
            <a:ext cx="4149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6165304"/>
            <a:ext cx="648072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pl-PL" i="1" dirty="0" smtClean="0"/>
              <a:t>Na comiesięcznych spotkaniach z teatrem w przedszkolu          nigdy nie zabrakło  zaprzyjaźnionych pierwszoklasistów.</a:t>
            </a:r>
            <a:endParaRPr lang="pl-PL" i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9934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8433" name="Picture 1" descr="http://pieniezno.pl/uploads/galleries/90bf2b5031f57f313c81a0730fb0df3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6453336"/>
            <a:ext cx="5486400" cy="404664"/>
          </a:xfrm>
        </p:spPr>
        <p:txBody>
          <a:bodyPr>
            <a:normAutofit/>
          </a:bodyPr>
          <a:lstStyle/>
          <a:p>
            <a:pPr algn="ctr"/>
            <a:r>
              <a:rPr lang="pl-PL" i="1" dirty="0" smtClean="0"/>
              <a:t>Przegląd Jasełek w Przedszkolu,</a:t>
            </a:r>
            <a:endParaRPr lang="pl-PL" i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 flipV="1">
            <a:off x="1792288" y="6857999"/>
            <a:ext cx="5486400" cy="45719"/>
          </a:xfrm>
        </p:spPr>
        <p:txBody>
          <a:bodyPr>
            <a:normAutofit fontScale="25000" lnSpcReduction="20000"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6385" name="Picture 1" descr="http://pieniezno.pl/uploads/galleries/f4ebbeb88bc04bd155ddc4ad99a7ee7f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53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800200"/>
          </a:xfrm>
        </p:spPr>
        <p:txBody>
          <a:bodyPr/>
          <a:lstStyle/>
          <a:p>
            <a:r>
              <a:rPr lang="pl-PL" b="1" dirty="0" smtClean="0">
                <a:latin typeface="Curlz MT" pitchFamily="82" charset="0"/>
              </a:rPr>
              <a:t>  Co zrobiliśmy ?</a:t>
            </a:r>
            <a:endParaRPr lang="pl-PL" b="1" dirty="0">
              <a:latin typeface="Curlz MT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  Aby zapewnić dzieciom </a:t>
            </a:r>
            <a:r>
              <a:rPr lang="pl-PL" dirty="0" err="1" smtClean="0"/>
              <a:t>sześcio</a:t>
            </a:r>
            <a:r>
              <a:rPr lang="pl-PL" dirty="0" smtClean="0"/>
              <a:t>- i siedmioletnim przyjazną adaptację do edukacji szkolnej podjęto szereg inicjatyw.</a:t>
            </a:r>
          </a:p>
          <a:p>
            <a:pPr algn="ctr">
              <a:buNone/>
            </a:pPr>
            <a:r>
              <a:rPr lang="pl-PL" dirty="0" smtClean="0"/>
              <a:t> </a:t>
            </a:r>
          </a:p>
          <a:p>
            <a:pPr algn="ctr">
              <a:buNone/>
            </a:pPr>
            <a:r>
              <a:rPr lang="pl-PL" i="1" dirty="0" smtClean="0"/>
              <a:t>  </a:t>
            </a:r>
            <a:r>
              <a:rPr lang="pl-PL" sz="2400" i="1" dirty="0" smtClean="0"/>
              <a:t>„Bo jakie  początki, takie będzie wszystko.”</a:t>
            </a:r>
          </a:p>
          <a:p>
            <a:pPr>
              <a:buNone/>
            </a:pPr>
            <a:r>
              <a:rPr lang="pl-PL" i="1" dirty="0" smtClean="0"/>
              <a:t>                                                   </a:t>
            </a:r>
            <a:r>
              <a:rPr lang="pl-PL" sz="2400" i="1" dirty="0" smtClean="0"/>
              <a:t>(J. A. Komeński)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11144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6381328"/>
            <a:ext cx="5486400" cy="476672"/>
          </a:xfrm>
        </p:spPr>
        <p:txBody>
          <a:bodyPr/>
          <a:lstStyle/>
          <a:p>
            <a:pPr algn="ctr"/>
            <a:r>
              <a:rPr lang="pl-PL" i="1" dirty="0" smtClean="0"/>
              <a:t>w którym wzięli udział także uczniowie.</a:t>
            </a:r>
            <a:endParaRPr lang="pl-PL" i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7409" name="Picture 1" descr="http://pieniezno.pl/uploads/galleries/bf14ec3adb42cb5be6add6d770755d8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6165304"/>
            <a:ext cx="54864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pl-PL" i="1" dirty="0" smtClean="0"/>
              <a:t>Bal Karnawałowy w Przedszkolu                           oczywiście z zaprzyjaźnionymi pierwszakami.</a:t>
            </a:r>
            <a:endParaRPr lang="pl-PL" i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337" name="Picture 1" descr="http://pieniezno.pl/uploads/galleries/a4eff6e843e3662ac2c527fcd730a9b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65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pl-PL" b="1" dirty="0" smtClean="0">
                <a:latin typeface="Curlz MT" pitchFamily="82" charset="0"/>
              </a:rPr>
              <a:t>     Co będziemy robić ?</a:t>
            </a:r>
            <a:endParaRPr lang="pl-PL" b="1" dirty="0">
              <a:latin typeface="Curlz MT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2800" i="1" dirty="0" smtClean="0"/>
          </a:p>
          <a:p>
            <a:r>
              <a:rPr lang="pl-PL" sz="2800" i="1" dirty="0" smtClean="0"/>
              <a:t>Lekcje pokazowe w szkole dla przyszłych uczniów i ich rodziców,</a:t>
            </a:r>
          </a:p>
          <a:p>
            <a:r>
              <a:rPr lang="pl-PL" sz="2800" i="1" dirty="0" smtClean="0"/>
              <a:t>Dni otwarte w Szkole Podstawowej,</a:t>
            </a:r>
          </a:p>
          <a:p>
            <a:r>
              <a:rPr lang="pl-PL" sz="2800" i="1" dirty="0" smtClean="0"/>
              <a:t>Integracyjny festyn rodzinny,</a:t>
            </a:r>
          </a:p>
          <a:p>
            <a:r>
              <a:rPr lang="pl-PL" sz="2800" i="1" dirty="0" smtClean="0"/>
              <a:t>I oczywiście będziemy mocno trzymać kciuki za nasze zdolne i świetnie przygotowane przedszkolaki, bo      w szkole poradzą sobie doskonale.</a:t>
            </a:r>
          </a:p>
          <a:p>
            <a:endParaRPr lang="pl-PL" sz="2800" i="1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13239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Zdjęcia pochodzą ze stron: </a:t>
            </a:r>
            <a:r>
              <a:rPr lang="pl-PL" dirty="0" err="1" smtClean="0">
                <a:hlinkClick r:id="rId2"/>
              </a:rPr>
              <a:t>www.sppieniezno.pl</a:t>
            </a:r>
            <a:r>
              <a:rPr lang="pl-PL" dirty="0" smtClean="0"/>
              <a:t> oraz </a:t>
            </a:r>
            <a:r>
              <a:rPr lang="pl-PL" dirty="0" err="1" smtClean="0">
                <a:hlinkClick r:id="rId3"/>
              </a:rPr>
              <a:t>www.pieniezno.pl</a:t>
            </a:r>
            <a:endParaRPr lang="pl-PL" dirty="0" smtClean="0"/>
          </a:p>
          <a:p>
            <a:r>
              <a:rPr lang="pl-PL" dirty="0" smtClean="0"/>
              <a:t>Opracowanie:  Rada Rodziców Przedszkola Publicznego Zespołu  Szkolno-Przedszkolnego w Pieniężnie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5949280"/>
            <a:ext cx="5486400" cy="720080"/>
          </a:xfrm>
        </p:spPr>
        <p:txBody>
          <a:bodyPr>
            <a:normAutofit/>
          </a:bodyPr>
          <a:lstStyle/>
          <a:p>
            <a:pPr algn="ctr"/>
            <a:r>
              <a:rPr lang="pl-PL" i="1" dirty="0" smtClean="0"/>
              <a:t>Mamy nową klasę dla pierwszaków ze specjalnie przygotowanym miejscem do zabaw.</a:t>
            </a:r>
            <a:endParaRPr lang="pl-PL" i="1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 flipV="1">
            <a:off x="1792288" y="6191592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1026" name="Picture 2" descr="C:\Users\Mariola\Desktop\Projekt Przedszkole\Lekcja kl. I\DSCN5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733256"/>
            <a:ext cx="9144000" cy="1124744"/>
          </a:xfrm>
        </p:spPr>
        <p:txBody>
          <a:bodyPr>
            <a:normAutofit/>
          </a:bodyPr>
          <a:lstStyle/>
          <a:p>
            <a:pPr algn="ctr"/>
            <a:r>
              <a:rPr lang="pl-PL" i="1" dirty="0" smtClean="0"/>
              <a:t>Odbył się cykl spotkań z pedagogiem z PPP poświęcony tematowi gotowości szkolnej, w czasie których mogliśmy porozmawiać z nauczycielami edukacji wczesnoszkolnej     i innymi rodzicami dzieci, które rozpoczęły edukacje szkolną w wieku sześciu lat.</a:t>
            </a:r>
            <a:endParaRPr lang="pl-PL" i="1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 flipV="1">
            <a:off x="1792288" y="5229200"/>
            <a:ext cx="5486400" cy="138138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2050" name="Picture 2" descr="C:\Users\Mariola\Desktop\Projekt Przedszkole\Rodzice i nauczyciele\DSCN5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pl-PL" b="1" dirty="0" smtClean="0">
                <a:latin typeface="Curlz MT" pitchFamily="82" charset="0"/>
              </a:rPr>
              <a:t>   Co robimy ? </a:t>
            </a:r>
            <a:endParaRPr lang="pl-PL" b="1" dirty="0">
              <a:latin typeface="Curlz MT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sz="3000" b="1" i="1" dirty="0" smtClean="0"/>
          </a:p>
          <a:p>
            <a:pPr algn="ctr">
              <a:buNone/>
            </a:pPr>
            <a:r>
              <a:rPr lang="pl-PL" sz="3000" b="1" i="1" dirty="0" smtClean="0"/>
              <a:t>  Nasze przedszkole ściśle współpracuje ze szkołą. </a:t>
            </a:r>
            <a:endParaRPr lang="pl-PL" i="1" dirty="0" smtClean="0"/>
          </a:p>
          <a:p>
            <a:pPr algn="just"/>
            <a:r>
              <a:rPr lang="pl-PL" sz="2800" i="1" dirty="0" smtClean="0"/>
              <a:t> Od początku roku szkolnego odbyło się wiele integracyjnych spotkań, mających na celu oswojenie dzieci </a:t>
            </a:r>
            <a:r>
              <a:rPr lang="pl-PL" sz="2800" i="1" dirty="0" err="1" smtClean="0"/>
              <a:t>pięcio</a:t>
            </a:r>
            <a:r>
              <a:rPr lang="pl-PL" sz="2800" i="1" dirty="0" smtClean="0"/>
              <a:t>- i sześcioletnich z atmosferą szkolną.</a:t>
            </a:r>
          </a:p>
          <a:p>
            <a:pPr algn="just"/>
            <a:r>
              <a:rPr lang="pl-PL" sz="2800" i="1" dirty="0" smtClean="0"/>
              <a:t>Nasze przedszkolaki zostały zaproszone do szkoły      na uroczystość Ślubowania Klas I </a:t>
            </a:r>
            <a:r>
              <a:rPr lang="pl-PL" sz="2800" i="1" dirty="0" err="1" smtClean="0"/>
              <a:t>i</a:t>
            </a:r>
            <a:r>
              <a:rPr lang="pl-PL" sz="2800" i="1" dirty="0" smtClean="0"/>
              <a:t> Andrzejki                 oraz wielokrotnie gościły pierwszaków u siebie.</a:t>
            </a:r>
            <a:endParaRPr lang="pl-PL" sz="2800" i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19335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868760"/>
          </a:xfrm>
        </p:spPr>
        <p:txBody>
          <a:bodyPr>
            <a:normAutofit/>
          </a:bodyPr>
          <a:lstStyle/>
          <a:p>
            <a:pPr algn="ctr"/>
            <a:r>
              <a:rPr lang="pl-PL" i="1" dirty="0" smtClean="0"/>
              <a:t>Bardzo ważny dzień w życiu naszych niedawno jeszcze przedszkolaków, a teraz już uczniów.</a:t>
            </a:r>
            <a:endParaRPr lang="pl-PL" i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481" name="Picture 1" descr="http://pieniezno.pl/uploads/galleries/037ca4a054575a9e1603648aeb6ecdb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417" r="5417"/>
          <a:stretch>
            <a:fillRect/>
          </a:stretch>
        </p:blipFill>
        <p:spPr bwMode="auto">
          <a:xfrm>
            <a:off x="0" y="0"/>
            <a:ext cx="9144000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6309320"/>
            <a:ext cx="5486400" cy="548680"/>
          </a:xfrm>
        </p:spPr>
        <p:txBody>
          <a:bodyPr/>
          <a:lstStyle/>
          <a:p>
            <a:pPr algn="ctr"/>
            <a:r>
              <a:rPr lang="pl-PL" i="1" dirty="0" smtClean="0"/>
              <a:t>Pasowanie na ucznia</a:t>
            </a:r>
            <a:endParaRPr lang="pl-PL" i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 flipV="1">
            <a:off x="1792288" y="6172200"/>
            <a:ext cx="5486400" cy="6858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1505" name="Picture 1" descr="http://pieniezno.pl/uploads/galleries/7c9efbc338b95895f06782c02601fef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417" r="5417"/>
          <a:stretch>
            <a:fillRect/>
          </a:stretch>
        </p:blipFill>
        <p:spPr bwMode="auto">
          <a:xfrm>
            <a:off x="0" y="0"/>
            <a:ext cx="9144000" cy="6381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6165304"/>
            <a:ext cx="54864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pl-PL" i="1" dirty="0" smtClean="0"/>
              <a:t>Na takiej uroczystości nie mogło zabraknąć </a:t>
            </a:r>
            <a:br>
              <a:rPr lang="pl-PL" i="1" dirty="0" smtClean="0"/>
            </a:br>
            <a:r>
              <a:rPr lang="pl-PL" i="1" dirty="0" smtClean="0"/>
              <a:t>kolegów i koleżanek z przedszkola.</a:t>
            </a:r>
            <a:endParaRPr lang="pl-PL" i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9457" name="Picture 1" descr="http://pieniezno.pl/uploads/galleries/21c8d1bf3ef0d18878961ff2beb9ac9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417" r="5417"/>
          <a:stretch>
            <a:fillRect/>
          </a:stretch>
        </p:blipFill>
        <p:spPr bwMode="auto">
          <a:xfrm>
            <a:off x="0" y="1"/>
            <a:ext cx="9144000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6381328"/>
            <a:ext cx="54864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l-PL" i="1" dirty="0" smtClean="0"/>
              <a:t>Przedszkolaki w odwiedzinach u pierwszaków.</a:t>
            </a:r>
            <a:br>
              <a:rPr lang="pl-PL" i="1" dirty="0" smtClean="0"/>
            </a:br>
            <a:endParaRPr lang="pl-PL" i="1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2770" name="Picture 2" descr="http://sppieniezno.pl/zdjecia/6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37312"/>
          </a:xfrm>
          <a:prstGeom prst="rect">
            <a:avLst/>
          </a:prstGeom>
          <a:noFill/>
        </p:spPr>
      </p:pic>
      <p:sp>
        <p:nvSpPr>
          <p:cNvPr id="32771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0" y="6286500"/>
            <a:ext cx="4149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353</Words>
  <Application>Microsoft Office PowerPoint</Application>
  <PresentationFormat>Pokaz na ekranie (4:3)</PresentationFormat>
  <Paragraphs>45</Paragraphs>
  <Slides>23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Z przedszkola do szkoły                 z  uśmiechem</vt:lpstr>
      <vt:lpstr>  Co zrobiliśmy ?</vt:lpstr>
      <vt:lpstr>Mamy nową klasę dla pierwszaków ze specjalnie przygotowanym miejscem do zabaw.</vt:lpstr>
      <vt:lpstr>Odbył się cykl spotkań z pedagogiem z PPP poświęcony tematowi gotowości szkolnej, w czasie których mogliśmy porozmawiać z nauczycielami edukacji wczesnoszkolnej     i innymi rodzicami dzieci, które rozpoczęły edukacje szkolną w wieku sześciu lat.</vt:lpstr>
      <vt:lpstr>   Co robimy ? </vt:lpstr>
      <vt:lpstr>Bardzo ważny dzień w życiu naszych niedawno jeszcze przedszkolaków, a teraz już uczniów.</vt:lpstr>
      <vt:lpstr>Pasowanie na ucznia</vt:lpstr>
      <vt:lpstr>Na takiej uroczystości nie mogło zabraknąć  kolegów i koleżanek z przedszkola.</vt:lpstr>
      <vt:lpstr>Przedszkolaki w odwiedzinach u pierwszaków. </vt:lpstr>
      <vt:lpstr>Szkolna biblioteka bardzo zaciekawiła przyszłych uczniów. </vt:lpstr>
      <vt:lpstr>Szkolna sala komputerowa zrobiła nie mniejsze wrażenie…</vt:lpstr>
      <vt:lpstr>I pierwszy posiłek w szkolnej stołówce.</vt:lpstr>
      <vt:lpstr>Zabawa Andrzejkowa – przedszkolaki w szkole.</vt:lpstr>
      <vt:lpstr>Starszy kolega zawsze chętnie pomoże.</vt:lpstr>
      <vt:lpstr>I starsze koleżanki też…</vt:lpstr>
      <vt:lpstr>Uczniowie przygotowali słodki poczęstunek dla młodszych kolegów z przedszkola.</vt:lpstr>
      <vt:lpstr>Pierwsze sukcesy przedszkolaka w szkole.</vt:lpstr>
      <vt:lpstr>Na comiesięcznych spotkaniach z teatrem w przedszkolu          nigdy nie zabrakło  zaprzyjaźnionych pierwszoklasistów.</vt:lpstr>
      <vt:lpstr>Przegląd Jasełek w Przedszkolu,</vt:lpstr>
      <vt:lpstr>w którym wzięli udział także uczniowie.</vt:lpstr>
      <vt:lpstr>Bal Karnawałowy w Przedszkolu                           oczywiście z zaprzyjaźnionymi pierwszakami.</vt:lpstr>
      <vt:lpstr>     Co będziemy robić ?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Przyjźnie z przedszkola do szkoły</dc:title>
  <dc:creator>Marzena</dc:creator>
  <cp:lastModifiedBy>Marzena</cp:lastModifiedBy>
  <cp:revision>45</cp:revision>
  <dcterms:created xsi:type="dcterms:W3CDTF">2013-02-20T19:40:57Z</dcterms:created>
  <dcterms:modified xsi:type="dcterms:W3CDTF">2013-03-01T11:21:54Z</dcterms:modified>
</cp:coreProperties>
</file>